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62" r:id="rId11"/>
    <p:sldId id="293" r:id="rId12"/>
    <p:sldId id="290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78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evolutionary biology (1900 rediscovery of Mendel’s work was motivating problem).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 for on </a:t>
            </a:r>
            <a:r>
              <a:rPr lang="en-US" sz="3200" dirty="0" err="1"/>
              <a:t>ecampus</a:t>
            </a:r>
            <a:r>
              <a:rPr lang="en-US" sz="3200" dirty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4480714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Homework 1 (due before class Tuesday)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 and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fill out homework 1 on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ecampus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FDE9-8EE9-7043-8B59-610698823D30}"/>
              </a:ext>
            </a:extLst>
          </p:cNvPr>
          <p:cNvSpPr txBox="1"/>
          <p:nvPr/>
        </p:nvSpPr>
        <p:spPr>
          <a:xfrm>
            <a:off x="7429382" y="3670297"/>
            <a:ext cx="385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the package CODA for next week</a:t>
            </a: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59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7D7A-9B59-4C45-8996-D3FD92A9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51" y="2675178"/>
            <a:ext cx="2453988" cy="25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1252</Words>
  <Application>Microsoft Macintosh PowerPoint</Application>
  <PresentationFormat>Widescreen</PresentationFormat>
  <Paragraphs>237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61</cp:revision>
  <cp:lastPrinted>2020-01-12T16:27:29Z</cp:lastPrinted>
  <dcterms:created xsi:type="dcterms:W3CDTF">2018-01-03T17:15:04Z</dcterms:created>
  <dcterms:modified xsi:type="dcterms:W3CDTF">2021-01-12T19:12:01Z</dcterms:modified>
</cp:coreProperties>
</file>